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es-PE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8E3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-2358" y="-27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1693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932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26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537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203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271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798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98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818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7954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104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00B0F0"/>
            </a:gs>
            <a:gs pos="16000">
              <a:srgbClr val="0000F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3B354-3FCF-4FE3-8AE7-B1E9557F8AB1}" type="datetimeFigureOut">
              <a:rPr lang="es-PE" smtClean="0"/>
              <a:t>29/04/2016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C4B73-BDF4-4071-8574-F50EEBEA8FF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530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4"/>
          <p:cNvSpPr>
            <a:spLocks noChangeArrowheads="1"/>
          </p:cNvSpPr>
          <p:nvPr/>
        </p:nvSpPr>
        <p:spPr bwMode="auto">
          <a:xfrm>
            <a:off x="1800225" y="10369550"/>
            <a:ext cx="13898563" cy="1418547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8677275" y="1457204"/>
            <a:ext cx="23426738" cy="1538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409575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s-ES_tradnl" sz="5400" b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TITULO</a:t>
            </a:r>
            <a:endParaRPr lang="es-ES_tradnl" sz="540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115000"/>
              </a:lnSpc>
            </a:pPr>
            <a:r>
              <a:rPr lang="es-ES_tradnl" sz="2800" b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autores</a:t>
            </a:r>
            <a:endParaRPr lang="es-ES_tradnl" sz="280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6 CuadroTexto"/>
          <p:cNvSpPr txBox="1">
            <a:spLocks noChangeArrowheads="1"/>
          </p:cNvSpPr>
          <p:nvPr/>
        </p:nvSpPr>
        <p:spPr bwMode="auto">
          <a:xfrm>
            <a:off x="2342356" y="5854700"/>
            <a:ext cx="276463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_tradnl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INTRODUCCIÓN</a:t>
            </a:r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8 CuadroTexto"/>
          <p:cNvSpPr txBox="1">
            <a:spLocks noChangeArrowheads="1"/>
          </p:cNvSpPr>
          <p:nvPr/>
        </p:nvSpPr>
        <p:spPr bwMode="auto">
          <a:xfrm>
            <a:off x="2371815" y="37948516"/>
            <a:ext cx="28860750" cy="3847207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s-ES_tradnl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s-ES_tradnl" sz="2800" b="1" dirty="0">
                <a:latin typeface="Times New Roman" pitchFamily="18" charset="0"/>
                <a:cs typeface="Times New Roman" pitchFamily="18" charset="0"/>
              </a:rPr>
              <a:t>BIBLIOGRAFÍA</a:t>
            </a: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28 CuadroTexto"/>
          <p:cNvSpPr txBox="1">
            <a:spLocks noChangeArrowheads="1"/>
          </p:cNvSpPr>
          <p:nvPr/>
        </p:nvSpPr>
        <p:spPr bwMode="auto">
          <a:xfrm>
            <a:off x="17281525" y="9577388"/>
            <a:ext cx="129301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_tradnl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RESULTADOS Y DISCUSIÓN</a:t>
            </a:r>
            <a:endParaRPr lang="es-ES_tradnl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54 CuadroTexto"/>
          <p:cNvSpPr txBox="1">
            <a:spLocks noChangeArrowheads="1"/>
          </p:cNvSpPr>
          <p:nvPr/>
        </p:nvSpPr>
        <p:spPr bwMode="auto">
          <a:xfrm>
            <a:off x="2160588" y="9577388"/>
            <a:ext cx="133207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_tradnl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MATERIAL Y MÉTODOS</a:t>
            </a:r>
            <a:endParaRPr lang="es-E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5"/>
          <p:cNvSpPr>
            <a:spLocks noChangeArrowheads="1"/>
          </p:cNvSpPr>
          <p:nvPr/>
        </p:nvSpPr>
        <p:spPr bwMode="auto">
          <a:xfrm>
            <a:off x="16706850" y="10440988"/>
            <a:ext cx="13896975" cy="259953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11" name="Rectangle 76"/>
          <p:cNvSpPr>
            <a:spLocks noChangeArrowheads="1"/>
          </p:cNvSpPr>
          <p:nvPr/>
        </p:nvSpPr>
        <p:spPr bwMode="auto">
          <a:xfrm flipH="1">
            <a:off x="1763712" y="6496050"/>
            <a:ext cx="28803600" cy="2952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12" name="Text Box 77"/>
          <p:cNvSpPr txBox="1">
            <a:spLocks noChangeArrowheads="1"/>
          </p:cNvSpPr>
          <p:nvPr/>
        </p:nvSpPr>
        <p:spPr bwMode="auto">
          <a:xfrm>
            <a:off x="2016125" y="6048375"/>
            <a:ext cx="28298775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82740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7312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91884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96456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endParaRPr lang="es-ES"/>
          </a:p>
        </p:txBody>
      </p:sp>
      <p:sp>
        <p:nvSpPr>
          <p:cNvPr id="13" name="Text Box 80"/>
          <p:cNvSpPr txBox="1">
            <a:spLocks noChangeArrowheads="1"/>
          </p:cNvSpPr>
          <p:nvPr/>
        </p:nvSpPr>
        <p:spPr bwMode="auto">
          <a:xfrm>
            <a:off x="2089150" y="10729913"/>
            <a:ext cx="13176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82740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7312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91884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96456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s-ES" sz="2800" dirty="0">
                <a:latin typeface="Verdana" pitchFamily="34" charset="0"/>
              </a:rPr>
              <a:t>Texto</a:t>
            </a:r>
          </a:p>
        </p:txBody>
      </p:sp>
      <p:sp>
        <p:nvSpPr>
          <p:cNvPr id="14" name="Text Box 81"/>
          <p:cNvSpPr txBox="1">
            <a:spLocks noChangeArrowheads="1"/>
          </p:cNvSpPr>
          <p:nvPr/>
        </p:nvSpPr>
        <p:spPr bwMode="auto">
          <a:xfrm>
            <a:off x="16994188" y="10801350"/>
            <a:ext cx="13176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82740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7312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91884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96456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s-ES" sz="2800">
                <a:latin typeface="Verdana" pitchFamily="34" charset="0"/>
              </a:rPr>
              <a:t>Texto</a:t>
            </a:r>
          </a:p>
        </p:txBody>
      </p:sp>
      <p:sp>
        <p:nvSpPr>
          <p:cNvPr id="15" name="Text Box 82"/>
          <p:cNvSpPr txBox="1">
            <a:spLocks noChangeArrowheads="1"/>
          </p:cNvSpPr>
          <p:nvPr/>
        </p:nvSpPr>
        <p:spPr bwMode="auto">
          <a:xfrm>
            <a:off x="2164582" y="6820694"/>
            <a:ext cx="28154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82740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7312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91884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96456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s-ES" sz="2800" dirty="0">
                <a:latin typeface="Verdana" pitchFamily="34" charset="0"/>
              </a:rPr>
              <a:t>Texto</a:t>
            </a: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15300" cy="3009900"/>
          </a:xfrm>
          <a:prstGeom prst="rect">
            <a:avLst/>
          </a:prstGeom>
        </p:spPr>
      </p:pic>
      <p:sp>
        <p:nvSpPr>
          <p:cNvPr id="17" name="8 CuadroTexto"/>
          <p:cNvSpPr txBox="1">
            <a:spLocks noChangeArrowheads="1"/>
          </p:cNvSpPr>
          <p:nvPr/>
        </p:nvSpPr>
        <p:spPr bwMode="auto">
          <a:xfrm>
            <a:off x="8677275" y="196167"/>
            <a:ext cx="23426738" cy="892552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s-ES_tradnl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s-ES_tradnl" sz="2800" b="1" dirty="0" smtClean="0">
                <a:latin typeface="Times New Roman" pitchFamily="18" charset="0"/>
                <a:cs typeface="Times New Roman" pitchFamily="18" charset="0"/>
              </a:rPr>
              <a:t>AREA TEMATICA</a:t>
            </a:r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8 CuadroTexto"/>
          <p:cNvSpPr txBox="1">
            <a:spLocks noChangeArrowheads="1"/>
          </p:cNvSpPr>
          <p:nvPr/>
        </p:nvSpPr>
        <p:spPr bwMode="auto">
          <a:xfrm>
            <a:off x="8582148" y="3744716"/>
            <a:ext cx="23245613" cy="892552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s-ES_tradnl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s-ES_tradnl" sz="2800" b="1" dirty="0" smtClean="0">
                <a:latin typeface="Times New Roman" pitchFamily="18" charset="0"/>
                <a:cs typeface="Times New Roman" pitchFamily="18" charset="0"/>
              </a:rPr>
              <a:t>AUTOR (ES)</a:t>
            </a:r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s-ES_tradnl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74"/>
          <p:cNvSpPr>
            <a:spLocks noChangeArrowheads="1"/>
          </p:cNvSpPr>
          <p:nvPr/>
        </p:nvSpPr>
        <p:spPr bwMode="auto">
          <a:xfrm>
            <a:off x="1871662" y="25203150"/>
            <a:ext cx="13898563" cy="11233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 dirty="0"/>
          </a:p>
        </p:txBody>
      </p:sp>
      <p:sp>
        <p:nvSpPr>
          <p:cNvPr id="21" name="Text Box 80"/>
          <p:cNvSpPr txBox="1">
            <a:spLocks noChangeArrowheads="1"/>
          </p:cNvSpPr>
          <p:nvPr/>
        </p:nvSpPr>
        <p:spPr bwMode="auto">
          <a:xfrm>
            <a:off x="2161381" y="25707156"/>
            <a:ext cx="13176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82740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7312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91884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9645650" indent="-5988050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s-ES" sz="2800" dirty="0" smtClean="0">
                <a:latin typeface="Verdana" pitchFamily="34" charset="0"/>
              </a:rPr>
              <a:t>Imagen</a:t>
            </a:r>
            <a:endParaRPr lang="es-ES" sz="28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84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</cp:revision>
  <dcterms:created xsi:type="dcterms:W3CDTF">2016-04-30T03:35:20Z</dcterms:created>
  <dcterms:modified xsi:type="dcterms:W3CDTF">2016-04-30T03:48:51Z</dcterms:modified>
</cp:coreProperties>
</file>