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es-PE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-2358" y="-27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734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271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572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024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100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747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365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52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070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0009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145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705D-9907-434B-8C0C-BB994FE0775F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817E-4267-42B0-A317-EB919F2D7C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771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6288" y="4537075"/>
            <a:ext cx="30757812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3900" i="1">
                <a:latin typeface="Times New Roman" pitchFamily="18" charset="0"/>
              </a:rPr>
              <a:t>Autores / Authors</a:t>
            </a:r>
            <a:endParaRPr lang="es-ES" sz="3900" i="1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81798" y="479425"/>
            <a:ext cx="30757812" cy="103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3900" dirty="0" smtClean="0">
                <a:latin typeface="Times New Roman" pitchFamily="18" charset="0"/>
              </a:rPr>
              <a:t>AREA TEMATICA</a:t>
            </a:r>
            <a:endParaRPr lang="es-ES" sz="3900" dirty="0">
              <a:latin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39788" y="7300913"/>
            <a:ext cx="5551487" cy="24415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xtLst/>
        </p:spPr>
        <p:txBody>
          <a:bodyPr wrap="none" lIns="0" tIns="0" rIns="0" bIns="0"/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Objetivos:</a:t>
            </a:r>
          </a:p>
          <a:p>
            <a:pPr algn="ctr" eaLnBrk="1" hangingPunct="1"/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Objetives:</a:t>
            </a:r>
            <a:endParaRPr lang="es-ES" sz="77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945313" y="7280275"/>
            <a:ext cx="12036425" cy="6637338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4300">
                <a:latin typeface="Times New Roman" pitchFamily="18" charset="0"/>
              </a:rPr>
              <a:t>Texto / Text</a:t>
            </a: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" sz="4300">
              <a:latin typeface="Times New Roman" pitchFamily="1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945313" y="38673088"/>
            <a:ext cx="24682450" cy="2298700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3900">
                <a:latin typeface="Times New Roman" pitchFamily="18" charset="0"/>
              </a:rPr>
              <a:t>Texto / Text</a:t>
            </a:r>
          </a:p>
          <a:p>
            <a:pPr eaLnBrk="1" hangingPunct="1"/>
            <a:endParaRPr lang="es-ES_tradnl" sz="3900">
              <a:latin typeface="Times New Roman" pitchFamily="18" charset="0"/>
            </a:endParaRPr>
          </a:p>
          <a:p>
            <a:pPr eaLnBrk="1" hangingPunct="1"/>
            <a:endParaRPr lang="es-ES" sz="3900">
              <a:latin typeface="Times New Roman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792163" y="38668325"/>
            <a:ext cx="5857875" cy="198755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xtLst/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5100" b="1" i="1" dirty="0">
                <a:solidFill>
                  <a:schemeClr val="bg1"/>
                </a:solidFill>
                <a:latin typeface="Times New Roman" pitchFamily="18" charset="0"/>
              </a:rPr>
              <a:t>Referencias:</a:t>
            </a:r>
          </a:p>
          <a:p>
            <a:pPr eaLnBrk="1" hangingPunct="1"/>
            <a:r>
              <a:rPr lang="es-ES_tradnl" sz="5100" b="1" i="1" dirty="0" err="1">
                <a:solidFill>
                  <a:schemeClr val="bg1"/>
                </a:solidFill>
                <a:latin typeface="Times New Roman" pitchFamily="18" charset="0"/>
              </a:rPr>
              <a:t>References</a:t>
            </a:r>
            <a:r>
              <a:rPr lang="es-ES_tradnl" sz="5100" b="1" i="1" dirty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s-ES" sz="51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6945313" y="20677188"/>
            <a:ext cx="24682450" cy="5686425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4300">
                <a:latin typeface="Times New Roman" pitchFamily="18" charset="0"/>
              </a:rPr>
              <a:t>Gráficos y tablas / Graphs and tables</a:t>
            </a: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" sz="4300">
              <a:latin typeface="Times New Roman" pitchFamily="18" charset="0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839788" y="14473238"/>
            <a:ext cx="5551487" cy="25495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lIns="0" tIns="0" rIns="0" bIns="0"/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Métodos:</a:t>
            </a:r>
          </a:p>
          <a:p>
            <a:pPr algn="ctr" eaLnBrk="1" hangingPunct="1"/>
            <a:r>
              <a:rPr lang="es-ES_tradnl" sz="7700" b="1" i="1" dirty="0" err="1">
                <a:solidFill>
                  <a:schemeClr val="bg1"/>
                </a:solidFill>
                <a:latin typeface="Times New Roman" pitchFamily="18" charset="0"/>
              </a:rPr>
              <a:t>Methods</a:t>
            </a:r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s-ES" sz="77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823913" y="26858913"/>
            <a:ext cx="5857875" cy="23860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lIns="0" tIns="0" rIns="0" bIns="0"/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Resultados:</a:t>
            </a:r>
          </a:p>
          <a:p>
            <a:pPr algn="ctr" eaLnBrk="1" hangingPunct="1"/>
            <a:r>
              <a:rPr lang="es-ES_tradnl" sz="7700" b="1" i="1" dirty="0" err="1">
                <a:solidFill>
                  <a:schemeClr val="bg1"/>
                </a:solidFill>
                <a:latin typeface="Times New Roman" pitchFamily="18" charset="0"/>
              </a:rPr>
              <a:t>Results</a:t>
            </a:r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s-ES" sz="77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6945313" y="26849388"/>
            <a:ext cx="24682450" cy="6637337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4300">
                <a:latin typeface="Times New Roman" pitchFamily="18" charset="0"/>
              </a:rPr>
              <a:t>Texto / Text</a:t>
            </a: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" sz="4300">
              <a:latin typeface="Times New Roman" pitchFamily="18" charset="0"/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808038" y="33699450"/>
            <a:ext cx="5857875" cy="252095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xtLst/>
        </p:spPr>
        <p:txBody>
          <a:bodyPr wrap="none" lIns="0" tIns="0" rIns="0" bIns="0"/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Conclusiones:</a:t>
            </a:r>
          </a:p>
          <a:p>
            <a:pPr algn="ctr" eaLnBrk="1" hangingPunct="1"/>
            <a:r>
              <a:rPr lang="es-ES_tradnl" sz="7700" b="1" i="1" dirty="0" err="1">
                <a:solidFill>
                  <a:schemeClr val="bg1"/>
                </a:solidFill>
                <a:latin typeface="Times New Roman" pitchFamily="18" charset="0"/>
              </a:rPr>
              <a:t>Conclusions</a:t>
            </a:r>
            <a:r>
              <a:rPr lang="es-ES_tradnl" sz="7700" b="1" i="1" dirty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s-ES" sz="77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6945313" y="33699450"/>
            <a:ext cx="24682450" cy="4560888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4300">
                <a:latin typeface="Times New Roman" pitchFamily="18" charset="0"/>
              </a:rPr>
              <a:t>Texto / Text</a:t>
            </a: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_tradnl" sz="4300">
              <a:latin typeface="Times New Roman" pitchFamily="18" charset="0"/>
            </a:endParaRPr>
          </a:p>
          <a:p>
            <a:pPr algn="ctr" eaLnBrk="1" hangingPunct="1"/>
            <a:endParaRPr lang="es-ES" sz="4300">
              <a:latin typeface="Times New Roman" pitchFamily="18" charset="0"/>
            </a:endParaRP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6945313" y="14444663"/>
            <a:ext cx="24682450" cy="5946775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4300">
                <a:latin typeface="Times New Roman" pitchFamily="18" charset="0"/>
              </a:rPr>
              <a:t>Texto / Text</a:t>
            </a: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" sz="4300">
              <a:latin typeface="Times New Roman" pitchFamily="18" charset="0"/>
            </a:endParaRPr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19594513" y="7280275"/>
            <a:ext cx="12033250" cy="6637338"/>
          </a:xfrm>
          <a:prstGeom prst="rect">
            <a:avLst/>
          </a:prstGeom>
          <a:solidFill>
            <a:srgbClr val="EBF7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32018" tIns="216011" rIns="432018" bIns="216011">
            <a:spAutoFit/>
          </a:bodyPr>
          <a:lstStyle>
            <a:lvl1pPr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4300">
                <a:latin typeface="Times New Roman" pitchFamily="18" charset="0"/>
              </a:rPr>
              <a:t>Texto / Text</a:t>
            </a: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_tradnl" sz="4300">
              <a:latin typeface="Times New Roman" pitchFamily="18" charset="0"/>
            </a:endParaRPr>
          </a:p>
          <a:p>
            <a:pPr eaLnBrk="1" hangingPunct="1"/>
            <a:endParaRPr lang="es-ES" sz="4300">
              <a:latin typeface="Times New Roman" pitchFamily="18" charset="0"/>
            </a:endParaRPr>
          </a:p>
        </p:txBody>
      </p:sp>
      <p:sp>
        <p:nvSpPr>
          <p:cNvPr id="19" name="Text Box 62"/>
          <p:cNvSpPr txBox="1">
            <a:spLocks noChangeArrowheads="1"/>
          </p:cNvSpPr>
          <p:nvPr/>
        </p:nvSpPr>
        <p:spPr bwMode="auto">
          <a:xfrm>
            <a:off x="1351685" y="2174875"/>
            <a:ext cx="30387925" cy="1687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1" tIns="43205" rIns="86411" bIns="43205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0400" b="1" dirty="0">
                <a:solidFill>
                  <a:schemeClr val="tx2">
                    <a:lumMod val="50000"/>
                  </a:schemeClr>
                </a:solidFill>
              </a:rPr>
              <a:t>TÍTULO/TITLE</a:t>
            </a:r>
            <a:endParaRPr lang="es-ES" sz="10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153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6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</Words>
  <Application>Microsoft Office PowerPoint</Application>
  <PresentationFormat>Personalizado</PresentationFormat>
  <Paragraphs>51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2016-04-30T03:30:08Z</dcterms:created>
  <dcterms:modified xsi:type="dcterms:W3CDTF">2016-04-30T03:34:55Z</dcterms:modified>
</cp:coreProperties>
</file>