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404050" cy="43205400"/>
  <p:notesSz cx="31940500" cy="42748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" d="100"/>
          <a:sy n="11" d="100"/>
        </p:scale>
        <p:origin x="-2460" y="-66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44588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316" tIns="204158" rIns="408316" bIns="204158" numCol="1" anchor="t" anchorCtr="0" compatLnSpc="1">
            <a:prstTxWarp prst="textNoShape">
              <a:avLst/>
            </a:prstTxWarp>
          </a:bodyPr>
          <a:lstStyle>
            <a:lvl1pPr defTabSz="4083050">
              <a:defRPr sz="5400" baseline="0"/>
            </a:lvl1pPr>
          </a:lstStyle>
          <a:p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087975" y="0"/>
            <a:ext cx="13844588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316" tIns="204158" rIns="408316" bIns="204158" numCol="1" anchor="t" anchorCtr="0" compatLnSpc="1">
            <a:prstTxWarp prst="textNoShape">
              <a:avLst/>
            </a:prstTxWarp>
          </a:bodyPr>
          <a:lstStyle>
            <a:lvl1pPr algn="r" defTabSz="4083050">
              <a:defRPr sz="5400" baseline="0"/>
            </a:lvl1pPr>
          </a:lstStyle>
          <a:p>
            <a:endParaRPr lang="es-E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601900"/>
            <a:ext cx="13844588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316" tIns="204158" rIns="408316" bIns="204158" numCol="1" anchor="b" anchorCtr="0" compatLnSpc="1">
            <a:prstTxWarp prst="textNoShape">
              <a:avLst/>
            </a:prstTxWarp>
          </a:bodyPr>
          <a:lstStyle>
            <a:lvl1pPr defTabSz="4083050">
              <a:defRPr sz="5400" baseline="0"/>
            </a:lvl1pPr>
          </a:lstStyle>
          <a:p>
            <a:endParaRPr lang="es-E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087975" y="40601900"/>
            <a:ext cx="13844588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316" tIns="204158" rIns="408316" bIns="204158" numCol="1" anchor="b" anchorCtr="0" compatLnSpc="1">
            <a:prstTxWarp prst="textNoShape">
              <a:avLst/>
            </a:prstTxWarp>
          </a:bodyPr>
          <a:lstStyle>
            <a:lvl1pPr algn="r" defTabSz="4083050">
              <a:defRPr sz="5400" baseline="0"/>
            </a:lvl1pPr>
          </a:lstStyle>
          <a:p>
            <a:fld id="{7916629E-4377-46F6-917B-50099178DD2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903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47F23-D0B9-4503-918F-9A82C281B2F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066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CB0BB-2F82-4356-8B85-E9F19962551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84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3413" y="1730375"/>
            <a:ext cx="7289800" cy="368649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838" y="1730375"/>
            <a:ext cx="21720175" cy="368649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9E6EC-0D1E-43CA-BA1D-4E894B5A823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67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C1A3-1952-43D9-AF06-D6BD09616D8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78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C24BC-B4E3-4354-B1FB-C916D452050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73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838" y="10080625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78225" y="10080625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5610-E8F3-4F12-9FEB-061D1CBBF13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00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D1FED-FF57-4238-B598-BB1C9B0781B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08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74617-DB71-4961-9579-AC3E0641C83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53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6EA84-BD19-40DD-B4D9-75C4C707958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47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A7E72-E337-4EE9-8F8E-689F3192F2F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59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5510D-6355-46BB-BAE2-040ED1CE7AA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90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defTabSz="4321175">
              <a:defRPr sz="6600" baseline="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 defTabSz="4321175">
              <a:defRPr sz="6600" baseline="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 defTabSz="4321175">
              <a:defRPr sz="6600" baseline="0"/>
            </a:lvl1pPr>
          </a:lstStyle>
          <a:p>
            <a:fld id="{79EA41EA-C217-4F83-A361-2CE0726DF97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fontAlgn="base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fontAlgn="base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fontAlgn="base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fontAlgn="base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2881313" y="33269238"/>
            <a:ext cx="25777825" cy="863600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2881313" y="28371800"/>
            <a:ext cx="25706387" cy="863600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2808288" y="18649950"/>
            <a:ext cx="25923875" cy="792163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2808288" y="15986125"/>
            <a:ext cx="12169775" cy="720725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6273463" y="8061005"/>
            <a:ext cx="12314237" cy="790575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2952750" y="8137204"/>
            <a:ext cx="12169775" cy="790575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PE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4438" y="2663825"/>
            <a:ext cx="27182762" cy="5111750"/>
          </a:xfrm>
        </p:spPr>
        <p:txBody>
          <a:bodyPr/>
          <a:lstStyle/>
          <a:p>
            <a:pPr algn="l"/>
            <a:r>
              <a:rPr lang="es-ES" sz="9600" b="1" dirty="0"/>
              <a:t>TITULO TITLE</a:t>
            </a:r>
            <a:br>
              <a:rPr lang="es-ES" sz="9600" b="1" dirty="0"/>
            </a:br>
            <a:r>
              <a:rPr lang="es-ES" sz="4800" b="1" dirty="0"/>
              <a:t>AUTORES/ AUTORS</a:t>
            </a:r>
            <a:br>
              <a:rPr lang="es-ES" sz="4800" b="1" dirty="0"/>
            </a:br>
            <a:endParaRPr lang="es-ES" sz="6000" dirty="0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952750" y="8077890"/>
            <a:ext cx="12171363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4400" b="1" baseline="0" dirty="0" err="1"/>
              <a:t>Introducción</a:t>
            </a:r>
            <a:r>
              <a:rPr lang="en-US" sz="4400" b="1" baseline="0" dirty="0"/>
              <a:t> / Introduction</a:t>
            </a:r>
          </a:p>
          <a:p>
            <a:pPr algn="just">
              <a:spcBef>
                <a:spcPct val="50000"/>
              </a:spcBef>
            </a:pPr>
            <a:r>
              <a:rPr lang="en-US" sz="4400" baseline="0" dirty="0" err="1"/>
              <a:t>texto</a:t>
            </a:r>
            <a:endParaRPr lang="es-ES" sz="4400" baseline="0" dirty="0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881313" y="15914688"/>
            <a:ext cx="1101725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baseline="0"/>
              <a:t>Objetivo / Objective</a:t>
            </a:r>
          </a:p>
          <a:p>
            <a:pPr algn="just">
              <a:spcBef>
                <a:spcPct val="50000"/>
              </a:spcBef>
            </a:pPr>
            <a:r>
              <a:rPr lang="en-US" sz="4400" baseline="0"/>
              <a:t>Texto</a:t>
            </a:r>
          </a:p>
          <a:p>
            <a:pPr algn="just">
              <a:spcBef>
                <a:spcPct val="50000"/>
              </a:spcBef>
            </a:pPr>
            <a:endParaRPr lang="es-ES" sz="4400" baseline="0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6345694" y="8175626"/>
            <a:ext cx="12528550" cy="183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baseline="0" dirty="0" err="1"/>
              <a:t>Metodos</a:t>
            </a:r>
            <a:r>
              <a:rPr lang="en-US" sz="4400" b="1" baseline="0" dirty="0"/>
              <a:t> /  Methods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en-US" sz="4400" baseline="0" dirty="0" err="1"/>
              <a:t>texto</a:t>
            </a:r>
            <a:endParaRPr lang="es-ES" sz="4400" baseline="0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881313" y="18649950"/>
            <a:ext cx="11953875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400" b="1" baseline="0"/>
              <a:t>Resultados / Main results</a:t>
            </a:r>
          </a:p>
          <a:p>
            <a:endParaRPr lang="en-US" sz="4400" baseline="0"/>
          </a:p>
          <a:p>
            <a:r>
              <a:rPr lang="en-US" sz="4400" baseline="0"/>
              <a:t>texto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2952750" y="28298775"/>
            <a:ext cx="25779413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baseline="0"/>
              <a:t>Debate Discussion </a:t>
            </a:r>
          </a:p>
          <a:p>
            <a:pPr>
              <a:spcBef>
                <a:spcPct val="50000"/>
              </a:spcBef>
            </a:pPr>
            <a:r>
              <a:rPr lang="en-US" sz="4400" baseline="0"/>
              <a:t>texto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881313" y="37155438"/>
            <a:ext cx="257778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sz="3200" b="1" baseline="0"/>
              <a:t>Bibliografía  Bibliography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" sz="3200" baseline="0"/>
              <a:t> </a:t>
            </a:r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2952750" y="37012563"/>
            <a:ext cx="25706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15913100" y="20051713"/>
            <a:ext cx="133937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s-ES" sz="3600" b="1" baseline="0"/>
              <a:t>texto</a:t>
            </a:r>
            <a:endParaRPr lang="es-ES" sz="3600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2952750" y="33267650"/>
            <a:ext cx="25779413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21175">
              <a:defRPr>
                <a:solidFill>
                  <a:schemeClr val="tx1"/>
                </a:solidFill>
                <a:latin typeface="Arial" charset="0"/>
              </a:defRPr>
            </a:lvl1pPr>
            <a:lvl2pPr defTabSz="4321175">
              <a:defRPr>
                <a:solidFill>
                  <a:schemeClr val="tx1"/>
                </a:solidFill>
                <a:latin typeface="Arial" charset="0"/>
              </a:defRPr>
            </a:lvl2pPr>
            <a:lvl3pPr defTabSz="4321175">
              <a:defRPr>
                <a:solidFill>
                  <a:schemeClr val="tx1"/>
                </a:solidFill>
                <a:latin typeface="Arial" charset="0"/>
              </a:defRPr>
            </a:lvl3pPr>
            <a:lvl4pPr defTabSz="4321175">
              <a:defRPr>
                <a:solidFill>
                  <a:schemeClr val="tx1"/>
                </a:solidFill>
                <a:latin typeface="Arial" charset="0"/>
              </a:defRPr>
            </a:lvl4pPr>
            <a:lvl5pPr defTabSz="4321175">
              <a:defRPr>
                <a:solidFill>
                  <a:schemeClr val="tx1"/>
                </a:solidFill>
                <a:latin typeface="Arial" charset="0"/>
              </a:defRPr>
            </a:lvl5pPr>
            <a:lvl6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2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6500" b="1"/>
              <a:t>Conclusiones Conclusions</a:t>
            </a:r>
          </a:p>
          <a:p>
            <a:r>
              <a:rPr lang="en-US" sz="6500"/>
              <a:t>texto</a:t>
            </a: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15300" cy="3009900"/>
          </a:xfrm>
          <a:prstGeom prst="rect">
            <a:avLst/>
          </a:prstGeom>
        </p:spPr>
      </p:pic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9757568" y="1109662"/>
            <a:ext cx="19549270" cy="790575"/>
          </a:xfrm>
          <a:prstGeom prst="rect">
            <a:avLst/>
          </a:prstGeom>
          <a:solidFill>
            <a:srgbClr val="C2D0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s-PE" sz="6000" dirty="0" smtClean="0"/>
              <a:t>Eje temático</a:t>
            </a:r>
            <a:endParaRPr lang="es-P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5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5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31</Words>
  <Application>Microsoft Office PowerPoint</Application>
  <PresentationFormat>Personalizado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TITULO TITLE AUTORES/ AUTORS </vt:lpstr>
    </vt:vector>
  </TitlesOfParts>
  <Company>Copicolor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TITLE AUTORES/ AUTORS Filiación</dc:title>
  <dc:creator>Copicolor</dc:creator>
  <cp:lastModifiedBy>user</cp:lastModifiedBy>
  <cp:revision>16</cp:revision>
  <dcterms:created xsi:type="dcterms:W3CDTF">2009-10-05T10:12:03Z</dcterms:created>
  <dcterms:modified xsi:type="dcterms:W3CDTF">2016-04-30T04:00:44Z</dcterms:modified>
</cp:coreProperties>
</file>